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2464"/>
    <a:srgbClr val="041447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BE8790-166A-4967-8BB3-65D2704073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F4F2FFF-A2F2-4BD0-BC7C-1AC05D6068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E248F56-78A4-4957-A011-696164ADE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5DF43-5BFB-4CD1-A512-C01C1A75E18D}" type="datetimeFigureOut">
              <a:rPr lang="pt-BR" smtClean="0"/>
              <a:t>19/04/2022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C3E6E13-E964-4B17-838B-EDBFE4701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1658D79-95A8-4BD0-82A7-0F9568653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DEA4-A72B-4C9E-AB78-F0085F0915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2988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324AB8-FBC6-4E66-95F2-E8725D7F3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D95B7D4-B2AC-4332-A771-C15CDAAFC0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53D712A-4182-4CB3-AC3F-87E4B2F19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5DF43-5BFB-4CD1-A512-C01C1A75E18D}" type="datetimeFigureOut">
              <a:rPr lang="pt-BR" smtClean="0"/>
              <a:t>19/04/2022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790DCA7-AF5B-4808-9C99-9E702B3D9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3703063-E984-4CE1-AF92-C799F16B9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DEA4-A72B-4C9E-AB78-F0085F0915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6189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6DC0963-CD69-48B9-ADAE-6F00D1B5CD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20F01AB-9DBD-4DEC-806D-F37743450F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736FA68-5FD1-4664-B23F-93B7EFB9D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5DF43-5BFB-4CD1-A512-C01C1A75E18D}" type="datetimeFigureOut">
              <a:rPr lang="pt-BR" smtClean="0"/>
              <a:t>19/04/2022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3C6427A-6B79-409E-A4E6-846816D44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B3FDF20-DC6E-4850-8B73-821E0F577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DEA4-A72B-4C9E-AB78-F0085F0915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6579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425301-27D7-4231-A00B-78B8A64D1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BA8F88D-0B5D-41C8-A99C-2838788C2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0ADE126-3B9D-4BE9-9ECB-85E7E188A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5DF43-5BFB-4CD1-A512-C01C1A75E18D}" type="datetimeFigureOut">
              <a:rPr lang="pt-BR" smtClean="0"/>
              <a:t>19/04/2022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11290A0-7BF3-43C7-B49B-58C1F4A59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C1372D1-B160-4731-9D05-F9C903256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DEA4-A72B-4C9E-AB78-F0085F0915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7735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2672EB-5992-43E0-BB5A-4679F3659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CD33FFF-4796-43EB-B7D2-E107B05B4A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376D6C2-185B-4CBA-9245-8D3B26198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5DF43-5BFB-4CD1-A512-C01C1A75E18D}" type="datetimeFigureOut">
              <a:rPr lang="pt-BR" smtClean="0"/>
              <a:t>19/04/2022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FDB4F6E-D1C7-40F8-9AA0-FCB2DA55B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3A18CC3-A8EF-40FB-ABAF-5EF32F81F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DEA4-A72B-4C9E-AB78-F0085F0915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7184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9F25DF-EDC3-4820-AAC5-4AF9C2072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B9345DD-4898-4E21-A79A-B6F1BB699B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0468ED2-45D4-4E6B-AC09-E8602466CB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833A891-D03A-4F60-9A73-28347A796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5DF43-5BFB-4CD1-A512-C01C1A75E18D}" type="datetimeFigureOut">
              <a:rPr lang="pt-BR" smtClean="0"/>
              <a:t>19/04/2022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5F0C310-9D37-457A-B7D6-68BF3C2F9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54376DD-BE8D-4F34-9950-D0748136B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DEA4-A72B-4C9E-AB78-F0085F0915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805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5671DF-AB92-40CC-BB2C-059E6BFC0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85187E-FE51-413B-9C28-3D0A755713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CA5A69A-EF7B-43E5-B1FB-A80D2944E7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B902308-79C8-48DB-947C-8273943957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474BD18-CD72-43A4-9BC5-BD50C5409F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9063039-BFA7-4A74-B8BF-CE0329CA1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5DF43-5BFB-4CD1-A512-C01C1A75E18D}" type="datetimeFigureOut">
              <a:rPr lang="pt-BR" smtClean="0"/>
              <a:t>19/04/2022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D69DEF7-6752-4203-B35B-80F4C02E6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A6A303A0-D66B-4CF0-AFF6-2BBDFE0EC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DEA4-A72B-4C9E-AB78-F0085F0915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8076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7D47BB-F4C1-4557-9B9B-1315DEB73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B1DF9A6-5EE0-4884-9F08-A13D05077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5DF43-5BFB-4CD1-A512-C01C1A75E18D}" type="datetimeFigureOut">
              <a:rPr lang="pt-BR" smtClean="0"/>
              <a:t>19/04/2022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E3DB194-63FC-4731-8039-446C5BD73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920398F-3403-43E3-9754-D6AC820BE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DEA4-A72B-4C9E-AB78-F0085F0915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9110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14A3081-1FE3-49A5-9658-266807D80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5DF43-5BFB-4CD1-A512-C01C1A75E18D}" type="datetimeFigureOut">
              <a:rPr lang="pt-BR" smtClean="0"/>
              <a:t>19/04/2022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3AD8590-786A-4D54-B824-A6BC7C808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9C189DD-6784-4F41-BF92-D99514964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DEA4-A72B-4C9E-AB78-F0085F0915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2420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AF769E-3697-41BB-9093-EAFAAB2C9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DBF53AF-4B3F-44AD-AEA6-954CC8C7DF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B161349-2167-4E45-BCB4-1C0FF2B253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932686A-8830-43FE-978D-AC47A19C5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5DF43-5BFB-4CD1-A512-C01C1A75E18D}" type="datetimeFigureOut">
              <a:rPr lang="pt-BR" smtClean="0"/>
              <a:t>19/04/2022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1416499-6C3F-48E2-9BE0-BE464BF38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8E62D1B-FAC0-4C70-A012-C563B7BBF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DEA4-A72B-4C9E-AB78-F0085F0915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4055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67038-08BF-4F4F-9402-1B0EF10B9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F014C9B-D71E-48AB-8637-3693669A4D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C8103C4-733E-492C-8106-A5E7A71E6A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70A49B3-6B50-4318-8A76-F7593E914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5DF43-5BFB-4CD1-A512-C01C1A75E18D}" type="datetimeFigureOut">
              <a:rPr lang="pt-BR" smtClean="0"/>
              <a:t>19/04/2022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9072E82-D477-4C19-B937-8C07FDD84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703F1CC-C23D-4F25-A8E8-05377F691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DEA4-A72B-4C9E-AB78-F0085F0915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4808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DA15A5C-6120-4FE8-9A31-81DA423D1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22D0109-48D5-447C-9D85-D31A071D3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E15C254-3EF8-46FE-90FB-44843B8FB2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5DF43-5BFB-4CD1-A512-C01C1A75E18D}" type="datetimeFigureOut">
              <a:rPr lang="pt-BR" smtClean="0"/>
              <a:t>19/04/2022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B05DAF7-36A9-4127-8DDC-510108E3F0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A7EE0F-FDF7-4F17-9F87-2DC4CDE780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2DEA4-A72B-4C9E-AB78-F0085F0915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0548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EB47A901-3C97-4C5F-8D31-D02F599E2435}"/>
              </a:ext>
            </a:extLst>
          </p:cNvPr>
          <p:cNvSpPr txBox="1"/>
          <p:nvPr/>
        </p:nvSpPr>
        <p:spPr>
          <a:xfrm>
            <a:off x="805070" y="3200400"/>
            <a:ext cx="70816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solidFill>
                  <a:srgbClr val="00FFFF"/>
                </a:solidFill>
              </a:rPr>
              <a:t>TÍTULO DO TRABALHO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124772E7-CA34-40C5-95B6-33B646445CE2}"/>
              </a:ext>
            </a:extLst>
          </p:cNvPr>
          <p:cNvSpPr txBox="1"/>
          <p:nvPr/>
        </p:nvSpPr>
        <p:spPr>
          <a:xfrm>
            <a:off x="805070" y="4829175"/>
            <a:ext cx="65498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solidFill>
                  <a:schemeClr val="bg1"/>
                </a:solidFill>
              </a:rPr>
              <a:t>Nome Sobrenome</a:t>
            </a:r>
          </a:p>
        </p:txBody>
      </p:sp>
    </p:spTree>
    <p:extLst>
      <p:ext uri="{BB962C8B-B14F-4D97-AF65-F5344CB8AC3E}">
        <p14:creationId xmlns:p14="http://schemas.microsoft.com/office/powerpoint/2010/main" val="3839477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71A75E45-DC0B-4E16-B21A-8D025A4C4FC8}"/>
              </a:ext>
            </a:extLst>
          </p:cNvPr>
          <p:cNvSpPr txBox="1"/>
          <p:nvPr/>
        </p:nvSpPr>
        <p:spPr>
          <a:xfrm>
            <a:off x="490745" y="628650"/>
            <a:ext cx="112535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solidFill>
                  <a:srgbClr val="B92464"/>
                </a:solidFill>
              </a:rPr>
              <a:t>TÍTULO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A9C53FB-A664-4AF8-AA05-22DAE35523B0}"/>
              </a:ext>
            </a:extLst>
          </p:cNvPr>
          <p:cNvSpPr txBox="1"/>
          <p:nvPr/>
        </p:nvSpPr>
        <p:spPr>
          <a:xfrm>
            <a:off x="490745" y="1771650"/>
            <a:ext cx="73292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Texto</a:t>
            </a:r>
          </a:p>
        </p:txBody>
      </p:sp>
    </p:spTree>
    <p:extLst>
      <p:ext uri="{BB962C8B-B14F-4D97-AF65-F5344CB8AC3E}">
        <p14:creationId xmlns:p14="http://schemas.microsoft.com/office/powerpoint/2010/main" val="12924206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c5812ca-f643-47d8-b58b-a86161a06b28" xsi:nil="true"/>
    <lcf76f155ced4ddcb4097134ff3c332f xmlns="7099f2a9-2aa5-4ec6-bbbb-5bedce669ac3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F8BFD76DB4582429A966F9074F78F3C" ma:contentTypeVersion="11" ma:contentTypeDescription="Crie um novo documento." ma:contentTypeScope="" ma:versionID="3373bacd79249e57abb3cdd227d19955">
  <xsd:schema xmlns:xsd="http://www.w3.org/2001/XMLSchema" xmlns:xs="http://www.w3.org/2001/XMLSchema" xmlns:p="http://schemas.microsoft.com/office/2006/metadata/properties" xmlns:ns2="7099f2a9-2aa5-4ec6-bbbb-5bedce669ac3" xmlns:ns3="5c5812ca-f643-47d8-b58b-a86161a06b28" targetNamespace="http://schemas.microsoft.com/office/2006/metadata/properties" ma:root="true" ma:fieldsID="2abfa6b64870858857d3b9eb765d48b9" ns2:_="" ns3:_="">
    <xsd:import namespace="7099f2a9-2aa5-4ec6-bbbb-5bedce669ac3"/>
    <xsd:import namespace="5c5812ca-f643-47d8-b58b-a86161a06b2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99f2a9-2aa5-4ec6-bbbb-5bedce669a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Marcações de imagem" ma:readOnly="false" ma:fieldId="{5cf76f15-5ced-4ddc-b409-7134ff3c332f}" ma:taxonomyMulti="true" ma:sspId="699e888a-e30d-4c0e-bef0-0db25144e5f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5812ca-f643-47d8-b58b-a86161a06b2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51c26097-cb87-4e1a-a5a0-e182ea5b8106}" ma:internalName="TaxCatchAll" ma:showField="CatchAllData" ma:web="5c5812ca-f643-47d8-b58b-a86161a06b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A022EC2-9DDE-4F89-AFD5-9DE1859D33C5}">
  <ds:schemaRefs>
    <ds:schemaRef ds:uri="http://schemas.microsoft.com/office/2006/metadata/properties"/>
    <ds:schemaRef ds:uri="http://schemas.microsoft.com/office/infopath/2007/PartnerControls"/>
    <ds:schemaRef ds:uri="5c5812ca-f643-47d8-b58b-a86161a06b28"/>
    <ds:schemaRef ds:uri="7099f2a9-2aa5-4ec6-bbbb-5bedce669ac3"/>
  </ds:schemaRefs>
</ds:datastoreItem>
</file>

<file path=customXml/itemProps2.xml><?xml version="1.0" encoding="utf-8"?>
<ds:datastoreItem xmlns:ds="http://schemas.openxmlformats.org/officeDocument/2006/customXml" ds:itemID="{F748F75B-FA05-4954-8C5D-A7DA07D9A4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E777BC-82F2-402D-A850-35CB7B0882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099f2a9-2aa5-4ec6-bbbb-5bedce669ac3"/>
    <ds:schemaRef ds:uri="5c5812ca-f643-47d8-b58b-a86161a06b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Jefferson Santana</dc:creator>
  <cp:lastModifiedBy>Jefferson Santana</cp:lastModifiedBy>
  <cp:revision>2</cp:revision>
  <dcterms:created xsi:type="dcterms:W3CDTF">2022-03-17T15:07:49Z</dcterms:created>
  <dcterms:modified xsi:type="dcterms:W3CDTF">2022-04-19T15:04:32Z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f380b4d-8a71-4241-982c-3816ad3ce8fc_Enabled">
    <vt:lpwstr>true</vt:lpwstr>
  </property>
  <property fmtid="{D5CDD505-2E9C-101B-9397-08002B2CF9AE}" pid="3" name="MSIP_Label_ff380b4d-8a71-4241-982c-3816ad3ce8fc_SetDate">
    <vt:lpwstr>2022-03-17T15:07:49Z</vt:lpwstr>
  </property>
  <property fmtid="{D5CDD505-2E9C-101B-9397-08002B2CF9AE}" pid="4" name="MSIP_Label_ff380b4d-8a71-4241-982c-3816ad3ce8fc_Method">
    <vt:lpwstr>Standard</vt:lpwstr>
  </property>
  <property fmtid="{D5CDD505-2E9C-101B-9397-08002B2CF9AE}" pid="5" name="MSIP_Label_ff380b4d-8a71-4241-982c-3816ad3ce8fc_Name">
    <vt:lpwstr>defa4170-0d19-0005-0004-bc88714345d2</vt:lpwstr>
  </property>
  <property fmtid="{D5CDD505-2E9C-101B-9397-08002B2CF9AE}" pid="6" name="MSIP_Label_ff380b4d-8a71-4241-982c-3816ad3ce8fc_SiteId">
    <vt:lpwstr>eabe64c5-68f5-4a76-8301-9577a679e449</vt:lpwstr>
  </property>
  <property fmtid="{D5CDD505-2E9C-101B-9397-08002B2CF9AE}" pid="7" name="MSIP_Label_ff380b4d-8a71-4241-982c-3816ad3ce8fc_ActionId">
    <vt:lpwstr>73714854-3a3c-4ec1-816c-174a61c431b2</vt:lpwstr>
  </property>
  <property fmtid="{D5CDD505-2E9C-101B-9397-08002B2CF9AE}" pid="8" name="MSIP_Label_ff380b4d-8a71-4241-982c-3816ad3ce8fc_ContentBits">
    <vt:lpwstr>0</vt:lpwstr>
  </property>
  <property fmtid="{D5CDD505-2E9C-101B-9397-08002B2CF9AE}" pid="9" name="ContentTypeId">
    <vt:lpwstr>0x010100FF8BFD76DB4582429A966F9074F78F3C</vt:lpwstr>
  </property>
</Properties>
</file>