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9" d="100"/>
          <a:sy n="79" d="100"/>
        </p:scale>
        <p:origin x="86" y="3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E11A0CE-4E7C-4F45-9741-BC22467959E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B27E9C0-F9B5-455C-AB15-8495C51EA9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1EEAE5-782C-4F94-8646-307DAB705A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A5F9A31-2EDA-4C60-B3CE-30229650B1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05FCE3-50FB-4BCE-AB7C-FCA4E62A8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96734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031A6A-5B98-479C-BCB6-E8454A3C88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7C32730-249C-43A3-90EF-A9ADB09E0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3D1AC1D-EA03-4BF4-BEA0-0714C7874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194CE40-E331-42F3-BC26-402C6E585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C2892F5-AE6D-45D1-BF79-59D964F2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17376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89B31E1-02BF-453F-8A2F-7C9A1F810A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BB9C6018-2EF1-4DD6-ACEA-CBCA433AD2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2A88C4B-B4E0-4369-A153-54B5413AA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FCB08D1-E23C-49DF-8DFC-9D19A11E2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F6D6509-528D-443B-B1AD-BC08AF47B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70853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3C3E6E-C208-4D70-9AA0-6750DE9B32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A01A5E2-4DFB-4221-A8E4-9F5CF5958F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6029429-EA02-431E-B1EE-68E9137D49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CF0DB3-47CF-4720-901C-5E17092C4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53714C-0102-43CE-8803-6968BBF22A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5733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FC45A02-0FFB-4B26-95E1-D9068C293E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4F10352-9C5B-4383-A7A7-F49B2C4D5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AA7C657-0ADF-4E82-BA4A-97BE6815C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957F225E-1512-44AE-8CE1-0CCDE7DF0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E4B1B0A-A1C4-45F0-8A8F-DDAE366D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33638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D4D8C6-F916-4A2D-9BB3-25A6FCC43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2BE75B6-5CF0-423D-A6E3-BFD394E071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3C67A62-50F1-406E-A06D-1A39E18E5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4DF2B43-975C-40C2-9FBC-2A92D3C334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2EA6EBE-C7FB-49F2-AB18-736B65054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86660E5-78F9-4B16-99B5-F1716D310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296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B549AE-8477-4655-A667-3D2D52D30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199F2BA-9AE3-4F63-A435-5029CCF44B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2EA7800-633F-4CC7-9DF5-1729111BC38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302653B-956C-419A-BF62-2A49081B22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277BC0E3-3688-4467-9665-BB18BE7A61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900C5F7-71E8-44F9-8E30-8B3D76A688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8EB3CBF-9743-49F2-84D2-4E1E3BC7B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F338BCD1-F0BF-4327-8F02-B2E932414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30225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3B4E82-8646-4A09-B661-0CC3F6AD7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1A3A946-4BE6-4236-A4CC-E4607F7CC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AE5E139-A9AE-4F4F-B721-6D1CEF6FFC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7E841EF6-FD85-40A5-A7A8-B645F2901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8173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2B7D24CF-6C22-48E7-AF9F-CAFF05E3A9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242D3011-3401-4F50-856D-1EF9F7C1A9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C3C11D-066B-4604-B146-598F3F066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0413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7667F3D-CE99-4C51-97BE-D6E9DD8A2E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E7FF42C-8661-45D9-B71D-C8D18EB57B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E59DE827-813B-4CEA-8ACC-0D9713560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01832CF-7A02-47FF-B00F-D70B89695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08AE5D-C74A-46D3-986C-ABC95B816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72A13463-37E8-4C24-8389-9DEE1CF35F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1828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6A00B3-0E54-44C3-B9D2-EEDC4FA16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7C3D7539-C485-4600-8726-FA6E9BEE5E5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249EDDE-BFAF-4F84-8AF1-F6690E9668C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FEEE5A4-9F3E-4973-848E-0BE3A8350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3015C500-64AA-4BBC-93EA-A4C1DFD5E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A2350BB-60F3-4D2E-88A0-9CBE762034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172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FE4F72B8-4BF2-4989-8BD1-2DD52273D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8F97527-AEF3-4081-A622-C7F12D95D1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A025EE5-FAA8-4E8B-9D8C-87747AD25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4433B-DC97-4C1D-A995-C3A8C36C674B}" type="datetimeFigureOut">
              <a:rPr lang="pt-BR" smtClean="0"/>
              <a:t>20/07/2020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94D7844-DB8F-4D94-914D-F6A0C1ED71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9ABA7F8-08AB-4E4B-857F-4D6BA52D5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7FF07F-9B9D-400D-8916-8A94A0A26E2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8937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89768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CDBCE-F8F4-4AA3-B5FF-0312D8B8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6600" b="1" dirty="0">
                <a:solidFill>
                  <a:srgbClr val="C00000"/>
                </a:solidFill>
              </a:rPr>
              <a:t>Título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358376B-27AD-4721-B04D-FEB1B9552B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98520"/>
          </a:xfrm>
        </p:spPr>
        <p:txBody>
          <a:bodyPr/>
          <a:lstStyle/>
          <a:p>
            <a:pPr marL="0" indent="0">
              <a:buNone/>
            </a:pPr>
            <a:r>
              <a:rPr lang="pt-BR" dirty="0"/>
              <a:t>Texto do artigo.</a:t>
            </a:r>
          </a:p>
        </p:txBody>
      </p:sp>
    </p:spTree>
    <p:extLst>
      <p:ext uri="{BB962C8B-B14F-4D97-AF65-F5344CB8AC3E}">
        <p14:creationId xmlns:p14="http://schemas.microsoft.com/office/powerpoint/2010/main" val="1893160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C1D2853-C529-4692-9E0F-A0F1E58530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4388" y="900147"/>
            <a:ext cx="2994498" cy="627096"/>
          </a:xfrm>
        </p:spPr>
        <p:txBody>
          <a:bodyPr>
            <a:normAutofit fontScale="90000"/>
          </a:bodyPr>
          <a:lstStyle/>
          <a:p>
            <a:r>
              <a:rPr lang="pt-BR" b="1" dirty="0">
                <a:solidFill>
                  <a:schemeClr val="bg1"/>
                </a:solidFill>
              </a:rPr>
              <a:t>Referências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FF426487-9DCE-4090-B7E5-580F73ED6C67}"/>
              </a:ext>
            </a:extLst>
          </p:cNvPr>
          <p:cNvSpPr txBox="1"/>
          <p:nvPr/>
        </p:nvSpPr>
        <p:spPr>
          <a:xfrm>
            <a:off x="972766" y="1828800"/>
            <a:ext cx="10252953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pt-BR" dirty="0">
                <a:solidFill>
                  <a:schemeClr val="bg1"/>
                </a:solidFill>
              </a:rPr>
              <a:t>SOBRENOME, N. </a:t>
            </a:r>
            <a:r>
              <a:rPr lang="pt-BR" b="1" dirty="0">
                <a:solidFill>
                  <a:schemeClr val="bg1"/>
                </a:solidFill>
              </a:rPr>
              <a:t>Título do Livro. </a:t>
            </a:r>
            <a:r>
              <a:rPr lang="pt-BR" dirty="0">
                <a:solidFill>
                  <a:schemeClr val="bg1"/>
                </a:solidFill>
              </a:rPr>
              <a:t>Editora: Estado, 2020.</a:t>
            </a:r>
          </a:p>
          <a:p>
            <a:pPr>
              <a:spcAft>
                <a:spcPts val="1200"/>
              </a:spcAft>
            </a:pPr>
            <a:r>
              <a:rPr lang="pt-BR" dirty="0">
                <a:solidFill>
                  <a:schemeClr val="bg1"/>
                </a:solidFill>
              </a:rPr>
              <a:t>Normas ABNT.</a:t>
            </a:r>
          </a:p>
        </p:txBody>
      </p:sp>
    </p:spTree>
    <p:extLst>
      <p:ext uri="{BB962C8B-B14F-4D97-AF65-F5344CB8AC3E}">
        <p14:creationId xmlns:p14="http://schemas.microsoft.com/office/powerpoint/2010/main" val="23664741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CBECC2C329856848B2BDEDF4F8B4F82A" ma:contentTypeVersion="6" ma:contentTypeDescription="Crie um novo documento." ma:contentTypeScope="" ma:versionID="d211c88070d30e13cf89f7834d2e6f47">
  <xsd:schema xmlns:xsd="http://www.w3.org/2001/XMLSchema" xmlns:xs="http://www.w3.org/2001/XMLSchema" xmlns:p="http://schemas.microsoft.com/office/2006/metadata/properties" xmlns:ns2="9d492d6d-1dcd-4f79-8916-e94f56d5c577" targetNamespace="http://schemas.microsoft.com/office/2006/metadata/properties" ma:root="true" ma:fieldsID="7501adab54bd5e2c4091e9aa921c4961" ns2:_="">
    <xsd:import namespace="9d492d6d-1dcd-4f79-8916-e94f56d5c5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492d6d-1dcd-4f79-8916-e94f56d5c57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A58ED6D-505B-422F-8653-62D7B0721DFF}"/>
</file>

<file path=customXml/itemProps2.xml><?xml version="1.0" encoding="utf-8"?>
<ds:datastoreItem xmlns:ds="http://schemas.openxmlformats.org/officeDocument/2006/customXml" ds:itemID="{2F7EB17A-D59D-4968-865F-47AE2D74F106}"/>
</file>

<file path=customXml/itemProps3.xml><?xml version="1.0" encoding="utf-8"?>
<ds:datastoreItem xmlns:ds="http://schemas.openxmlformats.org/officeDocument/2006/customXml" ds:itemID="{421284A8-B4DA-4C87-AA25-C47972198C4D}"/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23</Words>
  <Application>Microsoft Office PowerPoint</Application>
  <PresentationFormat>Widescreen</PresentationFormat>
  <Paragraphs>5</Paragraphs>
  <Slides>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Título</vt:lpstr>
      <vt:lpstr>Referências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br Santana</dc:creator>
  <cp:lastModifiedBy>br Santana</cp:lastModifiedBy>
  <cp:revision>3</cp:revision>
  <dcterms:created xsi:type="dcterms:W3CDTF">2020-07-20T15:24:57Z</dcterms:created>
  <dcterms:modified xsi:type="dcterms:W3CDTF">2020-07-20T15:53:41Z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0x010100CBECC2C329856848B2BDEDF4F8B4F82A</vt:lpwstr>
  </property>
</Properties>
</file>