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C5B"/>
    <a:srgbClr val="496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5-4473-B8C2-B0EA2F25C55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5-4473-B8C2-B0EA2F25C55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5-4473-B8C2-B0EA2F25C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059792"/>
        <c:axId val="866063536"/>
      </c:barChart>
      <c:catAx>
        <c:axId val="86605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063536"/>
        <c:crosses val="autoZero"/>
        <c:auto val="1"/>
        <c:lblAlgn val="ctr"/>
        <c:lblOffset val="100"/>
        <c:noMultiLvlLbl val="0"/>
      </c:catAx>
      <c:valAx>
        <c:axId val="86606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05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CC36C-727F-4F1F-BFA4-BDCA8D69F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280084-3174-4F7A-8604-AC3FA220C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EF650F-C1F6-4BBC-B1A2-57C811C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EEAE-01EA-4972-AB48-4D5309A17322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E6E1A8-DDF7-425F-83EC-D51BD5C8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CCF385-0B99-4BB7-95D8-45E76C03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B02-9F9E-4DC2-AEB0-6AA22122E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36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9BDDC-468D-4282-A3EA-D28F1CD7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08B4A9-4CC5-4921-B7CC-5F898FB08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13775A-0BE6-44A6-B644-AB865D66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EEAE-01EA-4972-AB48-4D5309A17322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ED69EE-F537-4DFD-A153-D58FE474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048B3C-610A-419D-95A8-E1CDDD13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B02-9F9E-4DC2-AEB0-6AA22122E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28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97ACFA-CF80-41E8-83D0-9B9A13FE6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18BC3E-E003-48C1-8859-05F83024C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3B11EF-94F0-4915-B497-E527E3BE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EEAE-01EA-4972-AB48-4D5309A17322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D8F60F-CB3F-4FCE-BD3C-494650F0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9C3036-F8AC-4B61-952A-ED05AEB0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B02-9F9E-4DC2-AEB0-6AA22122E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17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ADE5C-8DF2-4360-9116-847DAE5D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C260D2-7594-4D5D-8F07-62ED85EE3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696C2A-A735-462D-884B-CB2E3747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EEAE-01EA-4972-AB48-4D5309A17322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993FE4-0545-4BD5-8DFF-2DD9E74E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39E173-236C-4CFD-A6B4-ABDA62F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B02-9F9E-4DC2-AEB0-6AA22122E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69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EA070-62D2-423F-A9B0-73D4240D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0E7D0F-1D7C-4CE6-85FB-005324518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526FCF-E5D7-442E-90EC-4EBF79C6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EEAE-01EA-4972-AB48-4D5309A17322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837C23-5DE2-467D-9993-60C3A1CE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458D6-3162-4EAA-B724-2053AFA6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B02-9F9E-4DC2-AEB0-6AA22122E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3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2EB1A-3668-4B55-A6A9-2D7291D3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FF2B8B-3081-43EB-9B3F-4137E041C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27C243-0EE0-47B7-BBC5-C707B3CD0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3D284B-49D4-4B1D-8BD8-B486EDB5A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EEAE-01EA-4972-AB48-4D5309A17322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E888C9-1D01-48CD-85BE-74E23CD9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AA6CC9-C487-4A75-AEF1-75DE298E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B02-9F9E-4DC2-AEB0-6AA22122E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91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AD111-3D1D-4263-9101-0699BCD8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F37BFD-16A5-455C-9810-910596FB4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D9E796-F5CB-4AD5-81F2-44F7228A4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D4697E-8879-45E2-845E-72AD1C208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3E3DC6D-B0F7-4A19-8424-EC7EE3532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9D4BA1-C4B0-4BE9-B43B-70F0ADAC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EEAE-01EA-4972-AB48-4D5309A17322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24A0AB1-533B-4C3B-B9E4-4FBB473E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7B27BF8-6FA7-4514-81FD-ABA7F9F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B02-9F9E-4DC2-AEB0-6AA22122E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80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D5EFA-B6AA-4ED1-9A15-1CCF2024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A72DCBF-A460-41AF-B203-0F39711B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EEAE-01EA-4972-AB48-4D5309A17322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4760D6-B0A0-428A-ADB5-0FD5DCD3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30FA0F-AA59-4B1A-B270-3AE0FA95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B02-9F9E-4DC2-AEB0-6AA22122E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60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626C17E-437A-4E4F-B252-360C5E7F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EEAE-01EA-4972-AB48-4D5309A17322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DF140C6-E7F6-4485-BE33-8833BD48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7BCA97-3998-4EA8-BB79-687E9583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B02-9F9E-4DC2-AEB0-6AA22122E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16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0E1F7-2CE8-4271-8CC5-1C7AB9BD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AD3F70-931A-4050-BF44-A2FA5522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47E0CE-6D38-476F-A3A6-E198B506E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8C7F45-8D6B-46D7-8E26-11EFA57A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EEAE-01EA-4972-AB48-4D5309A17322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AA56A0-2226-479B-BF2A-C24A2129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56004-B8D7-49F9-99B0-E25A6064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B02-9F9E-4DC2-AEB0-6AA22122E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72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89758-12AF-421C-A43B-F32117AB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6CDC642-D471-4FCF-A0FB-FF2E2B1F2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08D3CF-2531-4043-A53E-0258D84EC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4F75B1-6F54-40C6-9084-8AF0303E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EEAE-01EA-4972-AB48-4D5309A17322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B536F0-62E3-47D7-AC61-80A99ED2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F1CA6E-ABEE-4549-B328-DBD29B70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EB02-9F9E-4DC2-AEB0-6AA22122E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78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3D5F725-0468-4B79-9304-D2425050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2C93AD-1D86-425B-A1D7-623AFB3BD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9B06E4-A2D8-4F57-B4FB-691A60C31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1EEAE-01EA-4972-AB48-4D5309A17322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99C0AE-61D2-4B04-8ED8-5CE55AF0C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3F425F-4348-43E8-8E5B-4FEEC6592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0EB02-9F9E-4DC2-AEB0-6AA22122E9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70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16D993E-EB42-434E-A114-4D430C1FF97B}"/>
              </a:ext>
            </a:extLst>
          </p:cNvPr>
          <p:cNvSpPr txBox="1"/>
          <p:nvPr/>
        </p:nvSpPr>
        <p:spPr>
          <a:xfrm>
            <a:off x="8482520" y="4961106"/>
            <a:ext cx="315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rgbClr val="374C5B"/>
                </a:solidFill>
              </a:rPr>
              <a:t>Autor 1 - </a:t>
            </a:r>
            <a:r>
              <a:rPr lang="pt-BR" sz="1200" dirty="0">
                <a:solidFill>
                  <a:srgbClr val="374C5B"/>
                </a:solidFill>
              </a:rPr>
              <a:t>Nome e Sobrenome</a:t>
            </a:r>
          </a:p>
          <a:p>
            <a:pPr algn="r"/>
            <a:r>
              <a:rPr lang="pt-BR" sz="1200" b="1" dirty="0">
                <a:solidFill>
                  <a:srgbClr val="374C5B"/>
                </a:solidFill>
              </a:rPr>
              <a:t>Autor 2 - </a:t>
            </a:r>
            <a:r>
              <a:rPr lang="pt-BR" sz="1200" dirty="0">
                <a:solidFill>
                  <a:srgbClr val="374C5B"/>
                </a:solidFill>
              </a:rPr>
              <a:t>Nome e Sobrenome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A99B70-C9C6-4623-9D86-C5221D6D814F}"/>
              </a:ext>
            </a:extLst>
          </p:cNvPr>
          <p:cNvSpPr txBox="1"/>
          <p:nvPr/>
        </p:nvSpPr>
        <p:spPr>
          <a:xfrm>
            <a:off x="6743700" y="1955800"/>
            <a:ext cx="4890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74C5B"/>
                </a:solidFill>
              </a:rPr>
              <a:t>NOME DO ARTIGO</a:t>
            </a:r>
          </a:p>
          <a:p>
            <a:pPr algn="r"/>
            <a:r>
              <a:rPr lang="pt-BR" sz="4000" dirty="0">
                <a:solidFill>
                  <a:srgbClr val="374C5B"/>
                </a:solidFill>
              </a:rPr>
              <a:t>(LETRA MAIÚSCULA)</a:t>
            </a:r>
          </a:p>
        </p:txBody>
      </p:sp>
    </p:spTree>
    <p:extLst>
      <p:ext uri="{BB962C8B-B14F-4D97-AF65-F5344CB8AC3E}">
        <p14:creationId xmlns:p14="http://schemas.microsoft.com/office/powerpoint/2010/main" val="227317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FD5264-E025-49B2-9C89-4E8DF06BE161}"/>
              </a:ext>
            </a:extLst>
          </p:cNvPr>
          <p:cNvSpPr txBox="1"/>
          <p:nvPr/>
        </p:nvSpPr>
        <p:spPr>
          <a:xfrm>
            <a:off x="972766" y="1764454"/>
            <a:ext cx="4143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accent1"/>
                </a:solidFill>
              </a:rPr>
              <a:t>TÍTULOS (MAÍSCULOS)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9A6F95A-10C9-4D2A-9D23-015DEF297B16}"/>
              </a:ext>
            </a:extLst>
          </p:cNvPr>
          <p:cNvSpPr txBox="1"/>
          <p:nvPr/>
        </p:nvSpPr>
        <p:spPr>
          <a:xfrm>
            <a:off x="4727644" y="1764454"/>
            <a:ext cx="63229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Lorem</a:t>
            </a:r>
            <a:r>
              <a:rPr lang="pt-BR" sz="2400" dirty="0"/>
              <a:t> ipsum </a:t>
            </a:r>
            <a:r>
              <a:rPr lang="pt-BR" sz="2400" dirty="0" err="1"/>
              <a:t>dolor</a:t>
            </a:r>
            <a:r>
              <a:rPr lang="pt-BR" sz="2400" dirty="0"/>
              <a:t> </a:t>
            </a:r>
            <a:r>
              <a:rPr lang="pt-BR" sz="2400" dirty="0" err="1"/>
              <a:t>sit</a:t>
            </a:r>
            <a:r>
              <a:rPr lang="pt-BR" sz="2400" dirty="0"/>
              <a:t> </a:t>
            </a:r>
            <a:r>
              <a:rPr lang="pt-BR" sz="2400" dirty="0" err="1"/>
              <a:t>amet</a:t>
            </a:r>
            <a:r>
              <a:rPr lang="pt-BR" sz="2400" dirty="0"/>
              <a:t>, </a:t>
            </a:r>
            <a:r>
              <a:rPr lang="pt-BR" sz="2400" dirty="0" err="1"/>
              <a:t>consectetuer</a:t>
            </a:r>
            <a:r>
              <a:rPr lang="pt-BR" sz="2400" dirty="0"/>
              <a:t> </a:t>
            </a:r>
            <a:r>
              <a:rPr lang="pt-BR" sz="2400" dirty="0" err="1"/>
              <a:t>adipiscing</a:t>
            </a:r>
            <a:r>
              <a:rPr lang="pt-BR" sz="2400" dirty="0"/>
              <a:t> </a:t>
            </a:r>
            <a:r>
              <a:rPr lang="pt-BR" sz="2400" dirty="0" err="1"/>
              <a:t>elit</a:t>
            </a:r>
            <a:r>
              <a:rPr lang="pt-BR" sz="2400" dirty="0"/>
              <a:t>, </a:t>
            </a:r>
            <a:r>
              <a:rPr lang="pt-BR" sz="2400" dirty="0" err="1"/>
              <a:t>sed</a:t>
            </a:r>
            <a:r>
              <a:rPr lang="pt-BR" sz="2400" dirty="0"/>
              <a:t> </a:t>
            </a:r>
            <a:r>
              <a:rPr lang="pt-BR" sz="2400" dirty="0" err="1"/>
              <a:t>diam</a:t>
            </a:r>
            <a:r>
              <a:rPr lang="pt-BR" sz="2400" dirty="0"/>
              <a:t> </a:t>
            </a:r>
            <a:r>
              <a:rPr lang="pt-BR" sz="2400" dirty="0" err="1"/>
              <a:t>nonummy</a:t>
            </a:r>
            <a:r>
              <a:rPr lang="pt-BR" sz="2400" dirty="0"/>
              <a:t> </a:t>
            </a:r>
            <a:r>
              <a:rPr lang="pt-BR" sz="2400" dirty="0" err="1"/>
              <a:t>nibh</a:t>
            </a:r>
            <a:r>
              <a:rPr lang="pt-BR" sz="2400" dirty="0"/>
              <a:t> </a:t>
            </a:r>
            <a:r>
              <a:rPr lang="pt-BR" sz="2400" dirty="0" err="1"/>
              <a:t>euismod</a:t>
            </a:r>
            <a:r>
              <a:rPr lang="pt-BR" sz="2400" dirty="0"/>
              <a:t> </a:t>
            </a:r>
            <a:r>
              <a:rPr lang="pt-BR" sz="2400" dirty="0" err="1"/>
              <a:t>tincidunt</a:t>
            </a:r>
            <a:r>
              <a:rPr lang="pt-BR" sz="2400" dirty="0"/>
              <a:t> ut </a:t>
            </a:r>
            <a:r>
              <a:rPr lang="pt-BR" sz="2400" dirty="0" err="1"/>
              <a:t>laoreet</a:t>
            </a:r>
            <a:r>
              <a:rPr lang="pt-BR" sz="2400" dirty="0"/>
              <a:t> </a:t>
            </a:r>
            <a:r>
              <a:rPr lang="pt-BR" sz="2400" dirty="0" err="1"/>
              <a:t>dolore</a:t>
            </a:r>
            <a:r>
              <a:rPr lang="pt-BR" sz="2400" dirty="0"/>
              <a:t> magna </a:t>
            </a:r>
            <a:r>
              <a:rPr lang="pt-BR" sz="2400" dirty="0" err="1"/>
              <a:t>aliquam</a:t>
            </a:r>
            <a:r>
              <a:rPr lang="pt-BR" sz="2400" dirty="0"/>
              <a:t> erat </a:t>
            </a:r>
            <a:r>
              <a:rPr lang="pt-BR" sz="2400" dirty="0" err="1"/>
              <a:t>volutpat</a:t>
            </a:r>
            <a:r>
              <a:rPr lang="pt-BR" sz="2400" dirty="0"/>
              <a:t>. Ut </a:t>
            </a:r>
            <a:r>
              <a:rPr lang="pt-BR" sz="2400" dirty="0" err="1"/>
              <a:t>wisi</a:t>
            </a:r>
            <a:r>
              <a:rPr lang="pt-BR" sz="2400" dirty="0"/>
              <a:t> </a:t>
            </a:r>
            <a:r>
              <a:rPr lang="pt-BR" sz="2400" dirty="0" err="1"/>
              <a:t>enim</a:t>
            </a:r>
            <a:r>
              <a:rPr lang="pt-BR" sz="2400" dirty="0"/>
              <a:t> ad </a:t>
            </a:r>
            <a:r>
              <a:rPr lang="pt-BR" sz="2400" dirty="0" err="1"/>
              <a:t>minim</a:t>
            </a:r>
            <a:r>
              <a:rPr lang="pt-BR" sz="2400" dirty="0"/>
              <a:t> </a:t>
            </a:r>
            <a:r>
              <a:rPr lang="pt-BR" sz="2400" dirty="0" err="1"/>
              <a:t>veniam</a:t>
            </a:r>
            <a:r>
              <a:rPr lang="pt-BR" sz="2400" dirty="0"/>
              <a:t>, quis </a:t>
            </a:r>
            <a:r>
              <a:rPr lang="pt-BR" sz="2400" dirty="0" err="1"/>
              <a:t>nostrud</a:t>
            </a:r>
            <a:r>
              <a:rPr lang="pt-BR" sz="2400" dirty="0"/>
              <a:t> exerci </a:t>
            </a:r>
            <a:r>
              <a:rPr lang="pt-BR" sz="2400" dirty="0" err="1"/>
              <a:t>tation</a:t>
            </a:r>
            <a:r>
              <a:rPr lang="pt-BR" sz="2400" dirty="0"/>
              <a:t> </a:t>
            </a:r>
            <a:r>
              <a:rPr lang="pt-BR" sz="2400" dirty="0" err="1"/>
              <a:t>ullamcorper</a:t>
            </a:r>
            <a:r>
              <a:rPr lang="pt-BR" sz="2400" dirty="0"/>
              <a:t> </a:t>
            </a:r>
            <a:r>
              <a:rPr lang="pt-BR" sz="2400" dirty="0" err="1"/>
              <a:t>suscipit</a:t>
            </a:r>
            <a:r>
              <a:rPr lang="pt-BR" sz="2400" dirty="0"/>
              <a:t> </a:t>
            </a:r>
            <a:r>
              <a:rPr lang="pt-BR" sz="2400" dirty="0" err="1"/>
              <a:t>lobortis</a:t>
            </a:r>
            <a:r>
              <a:rPr lang="pt-BR" sz="2400" dirty="0"/>
              <a:t> </a:t>
            </a:r>
            <a:r>
              <a:rPr lang="pt-BR" sz="2400" dirty="0" err="1"/>
              <a:t>nisl</a:t>
            </a:r>
            <a:r>
              <a:rPr lang="pt-BR" sz="2400" dirty="0"/>
              <a:t> ut </a:t>
            </a:r>
            <a:r>
              <a:rPr lang="pt-BR" sz="2400" dirty="0" err="1"/>
              <a:t>aliquip</a:t>
            </a:r>
            <a:r>
              <a:rPr lang="pt-BR" sz="2400" dirty="0"/>
              <a:t> </a:t>
            </a:r>
            <a:r>
              <a:rPr lang="pt-BR" sz="2400" dirty="0" err="1"/>
              <a:t>ex</a:t>
            </a:r>
            <a:r>
              <a:rPr lang="pt-BR" sz="2400" dirty="0"/>
              <a:t> </a:t>
            </a:r>
            <a:r>
              <a:rPr lang="pt-BR" sz="2400" dirty="0" err="1"/>
              <a:t>ea</a:t>
            </a:r>
            <a:r>
              <a:rPr lang="pt-BR" sz="2400" dirty="0"/>
              <a:t> </a:t>
            </a:r>
            <a:r>
              <a:rPr lang="pt-BR" sz="2400" dirty="0" err="1"/>
              <a:t>commodo</a:t>
            </a:r>
            <a:r>
              <a:rPr lang="pt-BR" sz="2400" dirty="0"/>
              <a:t> </a:t>
            </a:r>
            <a:r>
              <a:rPr lang="pt-BR" sz="2400" dirty="0" err="1"/>
              <a:t>consequat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Duis</a:t>
            </a:r>
            <a:r>
              <a:rPr lang="pt-BR" sz="2400" dirty="0"/>
              <a:t> autem </a:t>
            </a:r>
            <a:r>
              <a:rPr lang="pt-BR" sz="2400" dirty="0" err="1"/>
              <a:t>vel</a:t>
            </a:r>
            <a:r>
              <a:rPr lang="pt-BR" sz="2400" dirty="0"/>
              <a:t> </a:t>
            </a:r>
            <a:r>
              <a:rPr lang="pt-BR" sz="2400" dirty="0" err="1"/>
              <a:t>eum</a:t>
            </a:r>
            <a:r>
              <a:rPr lang="pt-BR" sz="2400" dirty="0"/>
              <a:t> </a:t>
            </a:r>
            <a:r>
              <a:rPr lang="pt-BR" sz="2400" dirty="0" err="1"/>
              <a:t>iriure</a:t>
            </a:r>
            <a:r>
              <a:rPr lang="pt-BR" sz="2400" dirty="0"/>
              <a:t> </a:t>
            </a:r>
            <a:r>
              <a:rPr lang="pt-BR" sz="2400" dirty="0" err="1"/>
              <a:t>dolor</a:t>
            </a:r>
            <a:r>
              <a:rPr lang="pt-BR" sz="2400" dirty="0"/>
              <a:t> in;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err="1"/>
              <a:t>Lorem</a:t>
            </a:r>
            <a:r>
              <a:rPr lang="pt-BR" sz="2400" dirty="0"/>
              <a:t> ipsum </a:t>
            </a:r>
            <a:r>
              <a:rPr lang="pt-BR" sz="2400" dirty="0" err="1"/>
              <a:t>dolor</a:t>
            </a:r>
            <a:r>
              <a:rPr lang="pt-BR" sz="2400" dirty="0"/>
              <a:t> </a:t>
            </a:r>
            <a:r>
              <a:rPr lang="pt-BR" sz="2400" dirty="0" err="1"/>
              <a:t>sit</a:t>
            </a:r>
            <a:r>
              <a:rPr lang="pt-BR" sz="2400" dirty="0"/>
              <a:t> </a:t>
            </a:r>
            <a:r>
              <a:rPr lang="pt-BR" sz="2400" dirty="0" err="1"/>
              <a:t>amet</a:t>
            </a:r>
            <a:r>
              <a:rPr lang="pt-BR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149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A6F95A-10C9-4D2A-9D23-015DEF297B16}"/>
              </a:ext>
            </a:extLst>
          </p:cNvPr>
          <p:cNvSpPr txBox="1"/>
          <p:nvPr/>
        </p:nvSpPr>
        <p:spPr>
          <a:xfrm>
            <a:off x="5791200" y="1928542"/>
            <a:ext cx="52594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Lorem</a:t>
            </a:r>
            <a:r>
              <a:rPr lang="pt-BR" sz="2400" dirty="0"/>
              <a:t> ipsum </a:t>
            </a:r>
            <a:r>
              <a:rPr lang="pt-BR" sz="2400" dirty="0" err="1"/>
              <a:t>dolor</a:t>
            </a:r>
            <a:r>
              <a:rPr lang="pt-BR" sz="2400" dirty="0"/>
              <a:t> </a:t>
            </a:r>
            <a:r>
              <a:rPr lang="pt-BR" sz="2400" dirty="0" err="1"/>
              <a:t>sit</a:t>
            </a:r>
            <a:r>
              <a:rPr lang="pt-BR" sz="2400" dirty="0"/>
              <a:t> </a:t>
            </a:r>
            <a:r>
              <a:rPr lang="pt-BR" sz="2400" dirty="0" err="1"/>
              <a:t>amet</a:t>
            </a:r>
            <a:r>
              <a:rPr lang="pt-BR" sz="2400" dirty="0"/>
              <a:t>, </a:t>
            </a:r>
            <a:r>
              <a:rPr lang="pt-BR" sz="2400" dirty="0" err="1"/>
              <a:t>consectetuer</a:t>
            </a:r>
            <a:r>
              <a:rPr lang="pt-BR" sz="2400" dirty="0"/>
              <a:t> </a:t>
            </a:r>
            <a:r>
              <a:rPr lang="pt-BR" sz="2400" dirty="0" err="1"/>
              <a:t>adipiscing</a:t>
            </a:r>
            <a:r>
              <a:rPr lang="pt-BR" sz="2400" dirty="0"/>
              <a:t> </a:t>
            </a:r>
            <a:r>
              <a:rPr lang="pt-BR" sz="2400" dirty="0" err="1"/>
              <a:t>elit</a:t>
            </a:r>
            <a:r>
              <a:rPr lang="pt-BR" sz="2400" dirty="0"/>
              <a:t>, </a:t>
            </a:r>
            <a:r>
              <a:rPr lang="pt-BR" sz="2400" dirty="0" err="1"/>
              <a:t>sed</a:t>
            </a:r>
            <a:r>
              <a:rPr lang="pt-BR" sz="2400" dirty="0"/>
              <a:t> </a:t>
            </a:r>
            <a:r>
              <a:rPr lang="pt-BR" sz="2400" dirty="0" err="1"/>
              <a:t>diam</a:t>
            </a:r>
            <a:r>
              <a:rPr lang="pt-BR" sz="2400" dirty="0"/>
              <a:t> </a:t>
            </a:r>
            <a:r>
              <a:rPr lang="pt-BR" sz="2400" dirty="0" err="1"/>
              <a:t>nonummy</a:t>
            </a:r>
            <a:r>
              <a:rPr lang="pt-BR" sz="2400" dirty="0"/>
              <a:t> </a:t>
            </a:r>
            <a:r>
              <a:rPr lang="pt-BR" sz="2400" dirty="0" err="1"/>
              <a:t>nibh</a:t>
            </a:r>
            <a:r>
              <a:rPr lang="pt-BR" sz="2400" dirty="0"/>
              <a:t> </a:t>
            </a:r>
            <a:r>
              <a:rPr lang="pt-BR" sz="2400" dirty="0" err="1"/>
              <a:t>euismod</a:t>
            </a:r>
            <a:r>
              <a:rPr lang="pt-BR" sz="2400" dirty="0"/>
              <a:t> </a:t>
            </a:r>
            <a:r>
              <a:rPr lang="pt-BR" sz="2400" dirty="0" err="1"/>
              <a:t>tincidunt</a:t>
            </a:r>
            <a:r>
              <a:rPr lang="pt-BR" sz="2400" dirty="0"/>
              <a:t> ut </a:t>
            </a:r>
            <a:r>
              <a:rPr lang="pt-BR" sz="2400" dirty="0" err="1"/>
              <a:t>laoreet</a:t>
            </a:r>
            <a:r>
              <a:rPr lang="pt-BR" sz="2400" dirty="0"/>
              <a:t> </a:t>
            </a:r>
            <a:r>
              <a:rPr lang="pt-BR" sz="2400" dirty="0" err="1"/>
              <a:t>dolore</a:t>
            </a:r>
            <a:r>
              <a:rPr lang="pt-BR" sz="2400" dirty="0"/>
              <a:t> magna </a:t>
            </a:r>
            <a:r>
              <a:rPr lang="pt-BR" sz="2400" dirty="0" err="1"/>
              <a:t>aliquam</a:t>
            </a:r>
            <a:r>
              <a:rPr lang="pt-BR" sz="2400" dirty="0"/>
              <a:t> erat </a:t>
            </a:r>
            <a:r>
              <a:rPr lang="pt-BR" sz="2400" dirty="0" err="1"/>
              <a:t>volutpat</a:t>
            </a:r>
            <a:r>
              <a:rPr lang="pt-BR" sz="2400" dirty="0"/>
              <a:t>. Ut </a:t>
            </a:r>
            <a:r>
              <a:rPr lang="pt-BR" sz="2400" dirty="0" err="1"/>
              <a:t>wisi</a:t>
            </a:r>
            <a:r>
              <a:rPr lang="pt-BR" sz="2400" dirty="0"/>
              <a:t> </a:t>
            </a:r>
            <a:r>
              <a:rPr lang="pt-BR" sz="2400" dirty="0" err="1"/>
              <a:t>enim</a:t>
            </a:r>
            <a:r>
              <a:rPr lang="pt-BR" sz="2400" dirty="0"/>
              <a:t> ad </a:t>
            </a:r>
            <a:r>
              <a:rPr lang="pt-BR" sz="2400" dirty="0" err="1"/>
              <a:t>minim</a:t>
            </a:r>
            <a:r>
              <a:rPr lang="pt-BR" sz="2400" dirty="0"/>
              <a:t> </a:t>
            </a:r>
            <a:r>
              <a:rPr lang="pt-BR" sz="2400" dirty="0" err="1"/>
              <a:t>veniam</a:t>
            </a:r>
            <a:r>
              <a:rPr lang="pt-BR" sz="2400" dirty="0"/>
              <a:t>, quis </a:t>
            </a:r>
            <a:r>
              <a:rPr lang="pt-BR" sz="2400" dirty="0" err="1"/>
              <a:t>nostrud</a:t>
            </a:r>
            <a:r>
              <a:rPr lang="pt-BR" sz="2400" dirty="0"/>
              <a:t> exerci </a:t>
            </a:r>
            <a:r>
              <a:rPr lang="pt-BR" sz="2400" dirty="0" err="1"/>
              <a:t>tation</a:t>
            </a:r>
            <a:r>
              <a:rPr lang="pt-BR" sz="2400" dirty="0"/>
              <a:t> </a:t>
            </a:r>
            <a:r>
              <a:rPr lang="pt-BR" sz="2400" dirty="0" err="1"/>
              <a:t>ullamcorper</a:t>
            </a:r>
            <a:r>
              <a:rPr lang="pt-BR" sz="2400" dirty="0"/>
              <a:t> </a:t>
            </a:r>
            <a:r>
              <a:rPr lang="pt-BR" sz="2400" dirty="0" err="1"/>
              <a:t>suscipit</a:t>
            </a:r>
            <a:r>
              <a:rPr lang="pt-BR" sz="2400" dirty="0"/>
              <a:t> </a:t>
            </a:r>
            <a:r>
              <a:rPr lang="pt-BR" sz="2400" dirty="0" err="1"/>
              <a:t>lobortis</a:t>
            </a:r>
            <a:r>
              <a:rPr lang="pt-BR" sz="2400" dirty="0"/>
              <a:t> </a:t>
            </a:r>
            <a:r>
              <a:rPr lang="pt-BR" sz="2400" dirty="0" err="1"/>
              <a:t>nisl</a:t>
            </a:r>
            <a:r>
              <a:rPr lang="pt-BR" sz="2400" dirty="0"/>
              <a:t> ut </a:t>
            </a:r>
            <a:r>
              <a:rPr lang="pt-BR" sz="2400" dirty="0" err="1"/>
              <a:t>aliquip</a:t>
            </a:r>
            <a:r>
              <a:rPr lang="pt-BR" sz="2400" dirty="0"/>
              <a:t> </a:t>
            </a:r>
            <a:r>
              <a:rPr lang="pt-BR" sz="2400" dirty="0" err="1"/>
              <a:t>ex</a:t>
            </a:r>
            <a:r>
              <a:rPr lang="pt-BR" sz="2400" dirty="0"/>
              <a:t> </a:t>
            </a:r>
            <a:r>
              <a:rPr lang="pt-BR" sz="2400" dirty="0" err="1"/>
              <a:t>ea</a:t>
            </a:r>
            <a:r>
              <a:rPr lang="pt-BR" sz="2400" dirty="0"/>
              <a:t> </a:t>
            </a:r>
            <a:r>
              <a:rPr lang="pt-BR" sz="2400" dirty="0" err="1"/>
              <a:t>commodo</a:t>
            </a:r>
            <a:r>
              <a:rPr lang="pt-BR" sz="2400" dirty="0"/>
              <a:t> </a:t>
            </a:r>
            <a:r>
              <a:rPr lang="pt-BR" sz="2400" dirty="0" err="1"/>
              <a:t>consequat</a:t>
            </a:r>
            <a:r>
              <a:rPr lang="pt-BR" sz="2400" dirty="0"/>
              <a:t>.</a:t>
            </a:r>
          </a:p>
        </p:txBody>
      </p:sp>
      <p:pic>
        <p:nvPicPr>
          <p:cNvPr id="5" name="Imagem 4" descr="Mulher preparando comida&#10;&#10;Descrição gerada automaticamente">
            <a:extLst>
              <a:ext uri="{FF2B5EF4-FFF2-40B4-BE49-F238E27FC236}">
                <a16:creationId xmlns:a16="http://schemas.microsoft.com/office/drawing/2014/main" id="{B5A13EA5-8E0A-4FA4-B0E8-235C2F61C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62" y="1987550"/>
            <a:ext cx="4318607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4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A6F95A-10C9-4D2A-9D23-015DEF297B16}"/>
              </a:ext>
            </a:extLst>
          </p:cNvPr>
          <p:cNvSpPr txBox="1"/>
          <p:nvPr/>
        </p:nvSpPr>
        <p:spPr>
          <a:xfrm>
            <a:off x="6666689" y="1805714"/>
            <a:ext cx="4860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Lorem</a:t>
            </a:r>
            <a:r>
              <a:rPr lang="pt-BR" sz="2400" dirty="0"/>
              <a:t> ipsum </a:t>
            </a:r>
            <a:r>
              <a:rPr lang="pt-BR" sz="2400" dirty="0" err="1"/>
              <a:t>dolor</a:t>
            </a:r>
            <a:r>
              <a:rPr lang="pt-BR" sz="2400" dirty="0"/>
              <a:t> </a:t>
            </a:r>
            <a:r>
              <a:rPr lang="pt-BR" sz="2400" dirty="0" err="1"/>
              <a:t>sit</a:t>
            </a:r>
            <a:r>
              <a:rPr lang="pt-BR" sz="2400" dirty="0"/>
              <a:t> </a:t>
            </a:r>
            <a:r>
              <a:rPr lang="pt-BR" sz="2400" dirty="0" err="1"/>
              <a:t>amet</a:t>
            </a:r>
            <a:r>
              <a:rPr lang="pt-BR" sz="2400" dirty="0"/>
              <a:t>, </a:t>
            </a:r>
            <a:r>
              <a:rPr lang="pt-BR" sz="2400" dirty="0" err="1"/>
              <a:t>consectetuer</a:t>
            </a:r>
            <a:r>
              <a:rPr lang="pt-BR" sz="2400" dirty="0"/>
              <a:t> </a:t>
            </a:r>
            <a:r>
              <a:rPr lang="pt-BR" sz="2400" dirty="0" err="1"/>
              <a:t>adipiscing</a:t>
            </a:r>
            <a:r>
              <a:rPr lang="pt-BR" sz="2400" dirty="0"/>
              <a:t> </a:t>
            </a:r>
            <a:r>
              <a:rPr lang="pt-BR" sz="2400" dirty="0" err="1"/>
              <a:t>elit</a:t>
            </a:r>
            <a:r>
              <a:rPr lang="pt-BR" sz="2400" dirty="0"/>
              <a:t>, </a:t>
            </a:r>
            <a:r>
              <a:rPr lang="pt-BR" sz="2400" dirty="0" err="1"/>
              <a:t>sed</a:t>
            </a:r>
            <a:r>
              <a:rPr lang="pt-BR" sz="2400" dirty="0"/>
              <a:t> </a:t>
            </a:r>
            <a:r>
              <a:rPr lang="pt-BR" sz="2400" dirty="0" err="1"/>
              <a:t>diam</a:t>
            </a:r>
            <a:r>
              <a:rPr lang="pt-BR" sz="2400" dirty="0"/>
              <a:t> </a:t>
            </a:r>
            <a:r>
              <a:rPr lang="pt-BR" sz="2400" dirty="0" err="1"/>
              <a:t>nonummy</a:t>
            </a:r>
            <a:r>
              <a:rPr lang="pt-BR" sz="2400" dirty="0"/>
              <a:t> </a:t>
            </a:r>
            <a:r>
              <a:rPr lang="pt-BR" sz="2400" dirty="0" err="1"/>
              <a:t>nibh</a:t>
            </a:r>
            <a:r>
              <a:rPr lang="pt-BR" sz="2400" dirty="0"/>
              <a:t> </a:t>
            </a:r>
            <a:r>
              <a:rPr lang="pt-BR" sz="2400" dirty="0" err="1"/>
              <a:t>euismod</a:t>
            </a:r>
            <a:r>
              <a:rPr lang="pt-BR" sz="2400" dirty="0"/>
              <a:t> </a:t>
            </a:r>
            <a:r>
              <a:rPr lang="pt-BR" sz="2400" dirty="0" err="1"/>
              <a:t>tincidunt</a:t>
            </a:r>
            <a:r>
              <a:rPr lang="pt-BR" sz="2400" dirty="0"/>
              <a:t> ut </a:t>
            </a:r>
            <a:r>
              <a:rPr lang="pt-BR" sz="2400" dirty="0" err="1"/>
              <a:t>laoreet</a:t>
            </a:r>
            <a:r>
              <a:rPr lang="pt-BR" sz="2400" dirty="0"/>
              <a:t> </a:t>
            </a:r>
            <a:r>
              <a:rPr lang="pt-BR" sz="2400" dirty="0" err="1"/>
              <a:t>dolore</a:t>
            </a:r>
            <a:r>
              <a:rPr lang="pt-BR" sz="2400" dirty="0"/>
              <a:t> magna </a:t>
            </a:r>
            <a:r>
              <a:rPr lang="pt-BR" sz="2400" dirty="0" err="1"/>
              <a:t>aliquam</a:t>
            </a:r>
            <a:r>
              <a:rPr lang="pt-BR" sz="2400" dirty="0"/>
              <a:t> erat </a:t>
            </a:r>
            <a:r>
              <a:rPr lang="pt-BR" sz="2400" dirty="0" err="1"/>
              <a:t>volutpat</a:t>
            </a:r>
            <a:r>
              <a:rPr lang="pt-BR" sz="2400" dirty="0"/>
              <a:t>. Ut </a:t>
            </a:r>
            <a:r>
              <a:rPr lang="pt-BR" sz="2400" dirty="0" err="1"/>
              <a:t>wisi</a:t>
            </a:r>
            <a:r>
              <a:rPr lang="pt-BR" sz="2400" dirty="0"/>
              <a:t> </a:t>
            </a:r>
            <a:r>
              <a:rPr lang="pt-BR" sz="2400" dirty="0" err="1"/>
              <a:t>enim</a:t>
            </a:r>
            <a:r>
              <a:rPr lang="pt-BR" sz="2400" dirty="0"/>
              <a:t> ad </a:t>
            </a:r>
            <a:r>
              <a:rPr lang="pt-BR" sz="2400" dirty="0" err="1"/>
              <a:t>minim</a:t>
            </a:r>
            <a:r>
              <a:rPr lang="pt-BR" sz="2400" dirty="0"/>
              <a:t> </a:t>
            </a:r>
            <a:r>
              <a:rPr lang="pt-BR" sz="2400" dirty="0" err="1"/>
              <a:t>veniam</a:t>
            </a:r>
            <a:r>
              <a:rPr lang="pt-BR" sz="2400" dirty="0"/>
              <a:t>, quis </a:t>
            </a:r>
            <a:r>
              <a:rPr lang="pt-BR" sz="2400" dirty="0" err="1"/>
              <a:t>nostrud</a:t>
            </a:r>
            <a:r>
              <a:rPr lang="pt-BR" sz="2400" dirty="0"/>
              <a:t> exerci </a:t>
            </a:r>
            <a:r>
              <a:rPr lang="pt-BR" sz="2400" dirty="0" err="1"/>
              <a:t>tation</a:t>
            </a:r>
            <a:r>
              <a:rPr lang="pt-BR" sz="2400" dirty="0"/>
              <a:t> </a:t>
            </a:r>
            <a:r>
              <a:rPr lang="pt-BR" sz="2400" dirty="0" err="1"/>
              <a:t>ullamcorper</a:t>
            </a:r>
            <a:r>
              <a:rPr lang="pt-BR" sz="2400" dirty="0"/>
              <a:t> </a:t>
            </a:r>
            <a:r>
              <a:rPr lang="pt-BR" sz="2400" dirty="0" err="1"/>
              <a:t>suscipit</a:t>
            </a:r>
            <a:r>
              <a:rPr lang="pt-BR" sz="2400" dirty="0"/>
              <a:t> </a:t>
            </a:r>
            <a:r>
              <a:rPr lang="pt-BR" sz="2400" dirty="0" err="1"/>
              <a:t>lobortis</a:t>
            </a:r>
            <a:r>
              <a:rPr lang="pt-BR" sz="2400" dirty="0"/>
              <a:t> </a:t>
            </a:r>
            <a:r>
              <a:rPr lang="pt-BR" sz="2400" dirty="0" err="1"/>
              <a:t>nisl</a:t>
            </a:r>
            <a:r>
              <a:rPr lang="pt-BR" sz="2400" dirty="0"/>
              <a:t> ut </a:t>
            </a:r>
            <a:r>
              <a:rPr lang="pt-BR" sz="2400" dirty="0" err="1"/>
              <a:t>aliquip</a:t>
            </a:r>
            <a:r>
              <a:rPr lang="pt-BR" sz="2400" dirty="0"/>
              <a:t> </a:t>
            </a:r>
            <a:r>
              <a:rPr lang="pt-BR" sz="2400" dirty="0" err="1"/>
              <a:t>ex</a:t>
            </a:r>
            <a:r>
              <a:rPr lang="pt-BR" sz="2400" dirty="0"/>
              <a:t> </a:t>
            </a:r>
            <a:r>
              <a:rPr lang="pt-BR" sz="2400" dirty="0" err="1"/>
              <a:t>ea</a:t>
            </a:r>
            <a:r>
              <a:rPr lang="pt-BR" sz="2400" dirty="0"/>
              <a:t> </a:t>
            </a:r>
            <a:r>
              <a:rPr lang="pt-BR" sz="2400" dirty="0" err="1"/>
              <a:t>commodo</a:t>
            </a:r>
            <a:r>
              <a:rPr lang="pt-BR" sz="2400" dirty="0"/>
              <a:t> </a:t>
            </a:r>
            <a:r>
              <a:rPr lang="pt-BR" sz="2400" dirty="0" err="1"/>
              <a:t>consequat</a:t>
            </a:r>
            <a:r>
              <a:rPr lang="pt-BR" sz="2400" dirty="0"/>
              <a:t>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218DA14-BB9E-4AE7-99F2-04B57A7E6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13659"/>
              </p:ext>
            </p:extLst>
          </p:nvPr>
        </p:nvGraphicFramePr>
        <p:xfrm>
          <a:off x="971685" y="1719191"/>
          <a:ext cx="5049736" cy="322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1825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1372AD7C617B4D85A7B2BB76F7F4EA" ma:contentTypeVersion="7" ma:contentTypeDescription="Crie um novo documento." ma:contentTypeScope="" ma:versionID="a0d61eec43aebbdcc15560fe2f51cf15">
  <xsd:schema xmlns:xsd="http://www.w3.org/2001/XMLSchema" xmlns:xs="http://www.w3.org/2001/XMLSchema" xmlns:p="http://schemas.microsoft.com/office/2006/metadata/properties" xmlns:ns2="06452e4a-6ed9-4e57-881b-83ece10c3c3f" targetNamespace="http://schemas.microsoft.com/office/2006/metadata/properties" ma:root="true" ma:fieldsID="4a7127063dfd6d1f0a5bb3bcdd779d73" ns2:_="">
    <xsd:import namespace="06452e4a-6ed9-4e57-881b-83ece10c3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52e4a-6ed9-4e57-881b-83ece10c3c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9B50C1-0333-4279-BFA8-E2D778D523FE}"/>
</file>

<file path=customXml/itemProps2.xml><?xml version="1.0" encoding="utf-8"?>
<ds:datastoreItem xmlns:ds="http://schemas.openxmlformats.org/officeDocument/2006/customXml" ds:itemID="{50575517-2C8B-4D42-A914-C54A3986B7D6}"/>
</file>

<file path=customXml/itemProps3.xml><?xml version="1.0" encoding="utf-8"?>
<ds:datastoreItem xmlns:ds="http://schemas.openxmlformats.org/officeDocument/2006/customXml" ds:itemID="{7F6CE790-CE1C-4A72-8C1A-02D0E1FD8BE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178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JEFFERSON JEANMONOD DE AZEVEDO SANTANA</dc:creator>
  <cp:lastModifiedBy>Jefferson</cp:lastModifiedBy>
  <cp:revision>2</cp:revision>
  <dcterms:created xsi:type="dcterms:W3CDTF">2021-03-10T20:07:33Z</dcterms:created>
  <dcterms:modified xsi:type="dcterms:W3CDTF">2021-03-10T20:30:25Z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0x0101003B1372AD7C617B4D85A7B2BB76F7F4EA</vt:lpwstr>
  </property>
</Properties>
</file>