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D49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0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25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8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3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6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7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3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37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DDB5-E293-4F0F-99CA-32785F715B94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F5B7-4F67-4C83-BA74-5F32284125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29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77d5e-4d67-48b1-9e58-9611dc4c1866">
      <Terms xmlns="http://schemas.microsoft.com/office/infopath/2007/PartnerControls"/>
    </lcf76f155ced4ddcb4097134ff3c332f>
    <TaxCatchAll xmlns="d7dda79c-c6d2-4a1d-a67f-e2afe1dccc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FF1F319C4FFC4BAD6EBF6CA57AA000" ma:contentTypeVersion="12" ma:contentTypeDescription="Crie um novo documento." ma:contentTypeScope="" ma:versionID="394eb7cdd6b8c959e3a137d50db00eb8">
  <xsd:schema xmlns:xsd="http://www.w3.org/2001/XMLSchema" xmlns:xs="http://www.w3.org/2001/XMLSchema" xmlns:p="http://schemas.microsoft.com/office/2006/metadata/properties" xmlns:ns2="45277d5e-4d67-48b1-9e58-9611dc4c1866" xmlns:ns3="d7dda79c-c6d2-4a1d-a67f-e2afe1dcccab" targetNamespace="http://schemas.microsoft.com/office/2006/metadata/properties" ma:root="true" ma:fieldsID="dc758ce96ea58da17582f4c54a9c6d06" ns2:_="" ns3:_="">
    <xsd:import namespace="45277d5e-4d67-48b1-9e58-9611dc4c1866"/>
    <xsd:import namespace="d7dda79c-c6d2-4a1d-a67f-e2afe1dcc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77d5e-4d67-48b1-9e58-9611dc4c1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9e888a-e30d-4c0e-bef0-0db25144e5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da79c-c6d2-4a1d-a67f-e2afe1dccca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f0a0a49-3454-4791-8a42-88854ed84e2c}" ma:internalName="TaxCatchAll" ma:showField="CatchAllData" ma:web="d7dda79c-c6d2-4a1d-a67f-e2afe1dcc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A7372-DA91-4232-B13B-8ECDFA45FF04}">
  <ds:schemaRefs>
    <ds:schemaRef ds:uri="http://schemas.microsoft.com/office/2006/metadata/properties"/>
    <ds:schemaRef ds:uri="http://schemas.microsoft.com/office/infopath/2007/PartnerControls"/>
    <ds:schemaRef ds:uri="45277d5e-4d67-48b1-9e58-9611dc4c1866"/>
    <ds:schemaRef ds:uri="d7dda79c-c6d2-4a1d-a67f-e2afe1dcccab"/>
  </ds:schemaRefs>
</ds:datastoreItem>
</file>

<file path=customXml/itemProps2.xml><?xml version="1.0" encoding="utf-8"?>
<ds:datastoreItem xmlns:ds="http://schemas.openxmlformats.org/officeDocument/2006/customXml" ds:itemID="{9C3F1D7B-1A54-4161-9453-ACD35C104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E19DE-336F-4038-9DC1-D9A7C5AB8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77d5e-4d67-48b1-9e58-9611dc4c1866"/>
    <ds:schemaRef ds:uri="d7dda79c-c6d2-4a1d-a67f-e2afe1dcc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Santana</dc:creator>
  <cp:lastModifiedBy>Bruna Fiore</cp:lastModifiedBy>
  <cp:revision>3</cp:revision>
  <dcterms:created xsi:type="dcterms:W3CDTF">2022-12-15T15:06:24Z</dcterms:created>
  <dcterms:modified xsi:type="dcterms:W3CDTF">2023-05-12T14:14:15Z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2022-12-15T15:06:24Z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128867d6-9ec6-4592-abeb-953a99cb4256</vt:lpwstr>
  </property>
  <property fmtid="{D5CDD505-2E9C-101B-9397-08002B2CF9AE}" pid="8" name="MSIP_Label_ff380b4d-8a71-4241-982c-3816ad3ce8fc_ContentBits">
    <vt:lpwstr>0</vt:lpwstr>
  </property>
  <property fmtid="{D5CDD505-2E9C-101B-9397-08002B2CF9AE}" pid="9" name="ContentTypeId">
    <vt:lpwstr>0x0101007EFF1F319C4FFC4BAD6EBF6CA57AA000</vt:lpwstr>
  </property>
</Properties>
</file>