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E8E"/>
    <a:srgbClr val="41336B"/>
    <a:srgbClr val="838181"/>
    <a:srgbClr val="999897"/>
    <a:srgbClr val="D59856"/>
    <a:srgbClr val="FDE4AB"/>
    <a:srgbClr val="B92464"/>
    <a:srgbClr val="04144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E8790-166A-4967-8BB3-65D270407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F2FFF-A2F2-4BD0-BC7C-1AC05D606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248F56-78A4-4957-A011-696164AD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E6E13-E964-4B17-838B-EDBFE470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658D79-95A8-4BD0-82A7-0F956865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9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24AB8-FBC6-4E66-95F2-E8725D7F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95B7D4-B2AC-4332-A771-C15CDAAFC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3D712A-4182-4CB3-AC3F-87E4B2F1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90DCA7-AF5B-4808-9C99-9E702B3D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703063-E984-4CE1-AF92-C799F16B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18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C0963-CD69-48B9-ADAE-6F00D1B5C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F01AB-9DBD-4DEC-806D-F37743450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36FA68-5FD1-4664-B23F-93B7EFB9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C6427A-6B79-409E-A4E6-846816D4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3FDF20-DC6E-4850-8B73-821E0F57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5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5301-27D7-4231-A00B-78B8A64D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A8F88D-0B5D-41C8-A99C-2838788C2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ADE126-3B9D-4BE9-9ECB-85E7E188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1290A0-7BF3-43C7-B49B-58C1F4A5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1372D1-B160-4731-9D05-F9C90325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3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672EB-5992-43E0-BB5A-4679F365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D33FFF-4796-43EB-B7D2-E107B05B4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76D6C2-185B-4CBA-9245-8D3B2619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DB4F6E-D1C7-40F8-9AA0-FCB2DA55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A18CC3-A8EF-40FB-ABAF-5EF32F81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1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F25DF-EDC3-4820-AAC5-4AF9C207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345DD-4898-4E21-A79A-B6F1BB69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468ED2-45D4-4E6B-AC09-E8602466C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33A891-D03A-4F60-9A73-28347A79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F0C310-9D37-457A-B7D6-68BF3C2F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4376DD-BE8D-4F34-9950-D0748136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671DF-AB92-40CC-BB2C-059E6BFC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85187E-FE51-413B-9C28-3D0A75571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A5A69A-EF7B-43E5-B1FB-A80D2944E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902308-79C8-48DB-947C-827394395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74BD18-CD72-43A4-9BC5-BD50C5409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9063039-BFA7-4A74-B8BF-CE0329CA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69DEF7-6752-4203-B35B-80F4C02E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A303A0-D66B-4CF0-AFF6-2BBDFE0E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07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D47BB-F4C1-4557-9B9B-1315DEB7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1DF9A6-5EE0-4884-9F08-A13D0507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3DB194-63FC-4731-8039-446C5BD7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20398F-3403-43E3-9754-D6AC820B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1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4A3081-1FE3-49A5-9658-266807D8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AD8590-786A-4D54-B824-A6BC7C80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C189DD-6784-4F41-BF92-D9951496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42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F769E-3697-41BB-9093-EAFAAB2C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BF53AF-4B3F-44AD-AEA6-954CC8C7D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161349-2167-4E45-BCB4-1C0FF2B2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32686A-8830-43FE-978D-AC47A19C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416499-6C3F-48E2-9BE0-BE464BF3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E62D1B-FAC0-4C70-A012-C563B7BB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5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67038-08BF-4F4F-9402-1B0EF10B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014C9B-D71E-48AB-8637-3693669A4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8103C4-733E-492C-8106-A5E7A71E6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0A49B3-6B50-4318-8A76-F7593E91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072E82-D477-4C19-B937-8C07FDD8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03F1CC-C23D-4F25-A8E8-05377F69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0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A15A5C-6120-4FE8-9A31-81DA423D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D0109-48D5-447C-9D85-D31A071D3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15C254-3EF8-46FE-90FB-44843B8FB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DF43-5BFB-4CD1-A512-C01C1A75E18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05DAF7-36A9-4127-8DDC-510108E3F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A7EE0F-FDF7-4F17-9F87-2DC4CDE78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54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47A901-3C97-4C5F-8D31-D02F599E2435}"/>
              </a:ext>
            </a:extLst>
          </p:cNvPr>
          <p:cNvSpPr txBox="1"/>
          <p:nvPr/>
        </p:nvSpPr>
        <p:spPr>
          <a:xfrm>
            <a:off x="539198" y="2162175"/>
            <a:ext cx="509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41336B"/>
                </a:solidFill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4772E7-CA34-40C5-95B6-33B646445CE2}"/>
              </a:ext>
            </a:extLst>
          </p:cNvPr>
          <p:cNvSpPr txBox="1"/>
          <p:nvPr/>
        </p:nvSpPr>
        <p:spPr>
          <a:xfrm>
            <a:off x="539198" y="4581525"/>
            <a:ext cx="562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8B3E8E"/>
                </a:solidFill>
              </a:rPr>
              <a:t>Nome Sobrenome</a:t>
            </a:r>
          </a:p>
        </p:txBody>
      </p:sp>
    </p:spTree>
    <p:extLst>
      <p:ext uri="{BB962C8B-B14F-4D97-AF65-F5344CB8AC3E}">
        <p14:creationId xmlns:p14="http://schemas.microsoft.com/office/powerpoint/2010/main" val="383947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1A75E45-DC0B-4E16-B21A-8D025A4C4FC8}"/>
              </a:ext>
            </a:extLst>
          </p:cNvPr>
          <p:cNvSpPr txBox="1"/>
          <p:nvPr/>
        </p:nvSpPr>
        <p:spPr>
          <a:xfrm>
            <a:off x="490745" y="628650"/>
            <a:ext cx="1125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8B3E8E"/>
                </a:solidFill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9C53FB-A664-4AF8-AA05-22DAE35523B0}"/>
              </a:ext>
            </a:extLst>
          </p:cNvPr>
          <p:cNvSpPr txBox="1"/>
          <p:nvPr/>
        </p:nvSpPr>
        <p:spPr>
          <a:xfrm>
            <a:off x="490745" y="1771650"/>
            <a:ext cx="732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83818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29242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86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0fdbd4-8611-44fd-8e89-b23418613430" xsi:nil="true"/>
    <lcf76f155ced4ddcb4097134ff3c332f xmlns="08cba9b7-e80b-42e2-9d2a-310f72d730d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453869FC895C40A1F1CEA1494C77DE" ma:contentTypeVersion="11" ma:contentTypeDescription="Crie um novo documento." ma:contentTypeScope="" ma:versionID="194f153b5a537de1b303cbc82e7cd1c8">
  <xsd:schema xmlns:xsd="http://www.w3.org/2001/XMLSchema" xmlns:xs="http://www.w3.org/2001/XMLSchema" xmlns:p="http://schemas.microsoft.com/office/2006/metadata/properties" xmlns:ns2="08cba9b7-e80b-42e2-9d2a-310f72d730d1" xmlns:ns3="640fdbd4-8611-44fd-8e89-b23418613430" targetNamespace="http://schemas.microsoft.com/office/2006/metadata/properties" ma:root="true" ma:fieldsID="029099057c3172b094812695bed3f4c2" ns2:_="" ns3:_="">
    <xsd:import namespace="08cba9b7-e80b-42e2-9d2a-310f72d730d1"/>
    <xsd:import namespace="640fdbd4-8611-44fd-8e89-b234186134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a9b7-e80b-42e2-9d2a-310f72d73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99e888a-e30d-4c0e-bef0-0db25144e5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fdbd4-8611-44fd-8e89-b2341861343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3427a17-0508-4359-85c0-33a5eba22948}" ma:internalName="TaxCatchAll" ma:showField="CatchAllData" ma:web="640fdbd4-8611-44fd-8e89-b234186134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22EC2-9DDE-4F89-AFD5-9DE1859D33C5}">
  <ds:schemaRefs>
    <ds:schemaRef ds:uri="http://schemas.microsoft.com/office/2006/metadata/properties"/>
    <ds:schemaRef ds:uri="http://schemas.microsoft.com/office/infopath/2007/PartnerControls"/>
    <ds:schemaRef ds:uri="5c5812ca-f643-47d8-b58b-a86161a06b28"/>
    <ds:schemaRef ds:uri="7099f2a9-2aa5-4ec6-bbbb-5bedce669ac3"/>
  </ds:schemaRefs>
</ds:datastoreItem>
</file>

<file path=customXml/itemProps2.xml><?xml version="1.0" encoding="utf-8"?>
<ds:datastoreItem xmlns:ds="http://schemas.openxmlformats.org/officeDocument/2006/customXml" ds:itemID="{73EBC105-9623-4AEA-8F85-788A2475CFFC}"/>
</file>

<file path=customXml/itemProps3.xml><?xml version="1.0" encoding="utf-8"?>
<ds:datastoreItem xmlns:ds="http://schemas.openxmlformats.org/officeDocument/2006/customXml" ds:itemID="{F748F75B-FA05-4954-8C5D-A7DA07D9A4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Santana</dc:creator>
  <cp:lastModifiedBy>Jefferson Santana</cp:lastModifiedBy>
  <cp:revision>5</cp:revision>
  <dcterms:created xsi:type="dcterms:W3CDTF">2022-03-17T15:07:49Z</dcterms:created>
  <dcterms:modified xsi:type="dcterms:W3CDTF">2023-11-06T20:13:04Z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2022-03-17T15:07:49Z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73714854-3a3c-4ec1-816c-174a61c431b2</vt:lpwstr>
  </property>
  <property fmtid="{D5CDD505-2E9C-101B-9397-08002B2CF9AE}" pid="8" name="MSIP_Label_ff380b4d-8a71-4241-982c-3816ad3ce8fc_ContentBits">
    <vt:lpwstr>0</vt:lpwstr>
  </property>
  <property fmtid="{D5CDD505-2E9C-101B-9397-08002B2CF9AE}" pid="9" name="ContentTypeId">
    <vt:lpwstr>0x01010089453869FC895C40A1F1CEA1494C77DE</vt:lpwstr>
  </property>
  <property fmtid="{D5CDD505-2E9C-101B-9397-08002B2CF9AE}" pid="10" name="MediaServiceImageTags">
    <vt:lpwstr/>
  </property>
</Properties>
</file>